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4"/>
  </p:notesMasterIdLst>
  <p:sldIdLst>
    <p:sldId id="256" r:id="rId2"/>
    <p:sldId id="2134805284" r:id="rId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135"/>
    <a:srgbClr val="001D47"/>
    <a:srgbClr val="0A0908"/>
    <a:srgbClr val="FF8B10"/>
    <a:srgbClr val="666666"/>
    <a:srgbClr val="333333"/>
    <a:srgbClr val="FFFFFF"/>
    <a:srgbClr val="CCCCCC"/>
    <a:srgbClr val="FFFB00"/>
    <a:srgbClr val="FF3154"/>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85" autoAdjust="0"/>
  </p:normalViewPr>
  <p:slideViewPr>
    <p:cSldViewPr snapToGrid="0">
      <p:cViewPr varScale="1">
        <p:scale>
          <a:sx n="71" d="100"/>
          <a:sy n="71" d="100"/>
        </p:scale>
        <p:origin x="830" y="72"/>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8/10/relationships/authors" Target="author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io Casati (Nokia)" userId="6f050b0a-bf61-49f1-93be-076af52cf2e7" providerId="ADAL" clId="{DDE8D158-4777-40E2-831C-662856E6E65F}"/>
    <pc:docChg chg="modSld">
      <pc:chgData name="Alessio Casati (Nokia)" userId="6f050b0a-bf61-49f1-93be-076af52cf2e7" providerId="ADAL" clId="{DDE8D158-4777-40E2-831C-662856E6E65F}" dt="2025-06-27T13:36:11.401" v="36" actId="20577"/>
      <pc:docMkLst>
        <pc:docMk/>
      </pc:docMkLst>
      <pc:sldChg chg="modSp mod">
        <pc:chgData name="Alessio Casati (Nokia)" userId="6f050b0a-bf61-49f1-93be-076af52cf2e7" providerId="ADAL" clId="{DDE8D158-4777-40E2-831C-662856E6E65F}" dt="2025-06-27T13:36:11.401" v="36" actId="20577"/>
        <pc:sldMkLst>
          <pc:docMk/>
          <pc:sldMk cId="4140685143" sldId="256"/>
        </pc:sldMkLst>
        <pc:spChg chg="mod">
          <ac:chgData name="Alessio Casati (Nokia)" userId="6f050b0a-bf61-49f1-93be-076af52cf2e7" providerId="ADAL" clId="{DDE8D158-4777-40E2-831C-662856E6E65F}" dt="2025-06-27T13:36:11.401" v="36" actId="20577"/>
          <ac:spMkLst>
            <pc:docMk/>
            <pc:sldMk cId="4140685143" sldId="256"/>
            <ac:spMk id="4" creationId="{01ACDEDB-24E6-2B78-F7E7-515259ADC01B}"/>
          </ac:spMkLst>
        </pc:spChg>
        <pc:spChg chg="mod">
          <ac:chgData name="Alessio Casati (Nokia)" userId="6f050b0a-bf61-49f1-93be-076af52cf2e7" providerId="ADAL" clId="{DDE8D158-4777-40E2-831C-662856E6E65F}" dt="2025-06-27T13:11:39.835" v="12" actId="20577"/>
          <ac:spMkLst>
            <pc:docMk/>
            <pc:sldMk cId="4140685143" sldId="256"/>
            <ac:spMk id="5" creationId="{C1814F92-A808-C588-86CD-DE6BE481BAFC}"/>
          </ac:spMkLst>
        </pc:spChg>
      </pc:sldChg>
    </pc:docChg>
  </pc:docChgLst>
  <pc:docChgLst>
    <pc:chgData name="Alessio Casati (Nokia)" userId="6f050b0a-bf61-49f1-93be-076af52cf2e7" providerId="ADAL" clId="{2FC6D9C8-7D58-4AE7-BC25-0EEB169DB4F4}"/>
    <pc:docChg chg="modSld">
      <pc:chgData name="Alessio Casati (Nokia)" userId="6f050b0a-bf61-49f1-93be-076af52cf2e7" providerId="ADAL" clId="{2FC6D9C8-7D58-4AE7-BC25-0EEB169DB4F4}" dt="2025-06-19T08:04:43.652" v="51" actId="20577"/>
      <pc:docMkLst>
        <pc:docMk/>
      </pc:docMkLst>
      <pc:sldChg chg="modSp mod">
        <pc:chgData name="Alessio Casati (Nokia)" userId="6f050b0a-bf61-49f1-93be-076af52cf2e7" providerId="ADAL" clId="{2FC6D9C8-7D58-4AE7-BC25-0EEB169DB4F4}" dt="2025-06-19T08:04:43.652" v="51" actId="20577"/>
        <pc:sldMkLst>
          <pc:docMk/>
          <pc:sldMk cId="4140685143" sldId="256"/>
        </pc:sldMkLst>
        <pc:spChg chg="mod">
          <ac:chgData name="Alessio Casati (Nokia)" userId="6f050b0a-bf61-49f1-93be-076af52cf2e7" providerId="ADAL" clId="{2FC6D9C8-7D58-4AE7-BC25-0EEB169DB4F4}" dt="2025-06-19T08:04:43.652" v="51" actId="20577"/>
          <ac:spMkLst>
            <pc:docMk/>
            <pc:sldMk cId="4140685143" sldId="256"/>
            <ac:spMk id="5" creationId="{C1814F92-A808-C588-86CD-DE6BE481BAFC}"/>
          </ac:spMkLst>
        </pc:spChg>
      </pc:sldChg>
    </pc:docChg>
  </pc:docChgLst>
  <pc:docChgLst>
    <pc:chgData name="Alessio Casati (Nokia)" userId="6f050b0a-bf61-49f1-93be-076af52cf2e7" providerId="ADAL" clId="{0D1F3506-1C91-42E4-AF49-16B39160C0B1}"/>
    <pc:docChg chg="modSld">
      <pc:chgData name="Alessio Casati (Nokia)" userId="6f050b0a-bf61-49f1-93be-076af52cf2e7" providerId="ADAL" clId="{0D1F3506-1C91-42E4-AF49-16B39160C0B1}" dt="2025-08-13T12:44:35.981" v="10" actId="20577"/>
      <pc:docMkLst>
        <pc:docMk/>
      </pc:docMkLst>
      <pc:sldChg chg="modSp mod">
        <pc:chgData name="Alessio Casati (Nokia)" userId="6f050b0a-bf61-49f1-93be-076af52cf2e7" providerId="ADAL" clId="{0D1F3506-1C91-42E4-AF49-16B39160C0B1}" dt="2025-08-13T12:44:35.981" v="10" actId="20577"/>
        <pc:sldMkLst>
          <pc:docMk/>
          <pc:sldMk cId="4140685143" sldId="256"/>
        </pc:sldMkLst>
        <pc:spChg chg="mod">
          <ac:chgData name="Alessio Casati (Nokia)" userId="6f050b0a-bf61-49f1-93be-076af52cf2e7" providerId="ADAL" clId="{0D1F3506-1C91-42E4-AF49-16B39160C0B1}" dt="2025-08-13T12:44:35.981" v="10" actId="20577"/>
          <ac:spMkLst>
            <pc:docMk/>
            <pc:sldMk cId="4140685143" sldId="256"/>
            <ac:spMk id="5" creationId="{C1814F92-A808-C588-86CD-DE6BE481BAFC}"/>
          </ac:spMkLst>
        </pc:spChg>
      </pc:sldChg>
    </pc:docChg>
  </pc:docChgLst>
  <pc:docChgLst>
    <pc:chgData name="Alessio Casati (Nokia)" userId="6f050b0a-bf61-49f1-93be-076af52cf2e7" providerId="ADAL" clId="{CE602648-1869-4467-8615-0201DF3A95F1}"/>
    <pc:docChg chg="undo custSel delSld modSld modMainMaster">
      <pc:chgData name="Alessio Casati (Nokia)" userId="6f050b0a-bf61-49f1-93be-076af52cf2e7" providerId="ADAL" clId="{CE602648-1869-4467-8615-0201DF3A95F1}" dt="2025-05-09T11:37:00.214" v="198" actId="6549"/>
      <pc:docMkLst>
        <pc:docMk/>
      </pc:docMkLst>
      <pc:sldChg chg="modSp mod modClrScheme chgLayout">
        <pc:chgData name="Alessio Casati (Nokia)" userId="6f050b0a-bf61-49f1-93be-076af52cf2e7" providerId="ADAL" clId="{CE602648-1869-4467-8615-0201DF3A95F1}" dt="2025-05-09T11:37:00.214" v="198" actId="6549"/>
        <pc:sldMkLst>
          <pc:docMk/>
          <pc:sldMk cId="4140685143" sldId="256"/>
        </pc:sldMkLst>
      </pc:sldChg>
      <pc:sldChg chg="del">
        <pc:chgData name="Alessio Casati (Nokia)" userId="6f050b0a-bf61-49f1-93be-076af52cf2e7" providerId="ADAL" clId="{CE602648-1869-4467-8615-0201DF3A95F1}" dt="2025-05-08T08:54:19.444" v="168" actId="47"/>
        <pc:sldMkLst>
          <pc:docMk/>
          <pc:sldMk cId="2933592862" sldId="2134805283"/>
        </pc:sldMkLst>
      </pc:sldChg>
      <pc:sldChg chg="modSp mod modClrScheme chgLayout">
        <pc:chgData name="Alessio Casati (Nokia)" userId="6f050b0a-bf61-49f1-93be-076af52cf2e7" providerId="ADAL" clId="{CE602648-1869-4467-8615-0201DF3A95F1}" dt="2025-05-08T08:57:13.097" v="177" actId="207"/>
        <pc:sldMkLst>
          <pc:docMk/>
          <pc:sldMk cId="181053486" sldId="2134805284"/>
        </pc:sldMkLst>
      </pc:sldChg>
      <pc:sldMasterChg chg="modSldLayout">
        <pc:chgData name="Alessio Casati (Nokia)" userId="6f050b0a-bf61-49f1-93be-076af52cf2e7" providerId="ADAL" clId="{CE602648-1869-4467-8615-0201DF3A95F1}" dt="2025-05-08T08:58:00.458" v="181" actId="478"/>
        <pc:sldMasterMkLst>
          <pc:docMk/>
          <pc:sldMasterMk cId="4241891639" sldId="2147483650"/>
        </pc:sldMasterMkLst>
        <pc:sldLayoutChg chg="delSp mod">
          <pc:chgData name="Alessio Casati (Nokia)" userId="6f050b0a-bf61-49f1-93be-076af52cf2e7" providerId="ADAL" clId="{CE602648-1869-4467-8615-0201DF3A95F1}" dt="2025-05-08T08:57:56.419" v="180" actId="478"/>
          <pc:sldLayoutMkLst>
            <pc:docMk/>
            <pc:sldMasterMk cId="4241891639" sldId="2147483650"/>
            <pc:sldLayoutMk cId="958778824" sldId="2147483663"/>
          </pc:sldLayoutMkLst>
        </pc:sldLayoutChg>
        <pc:sldLayoutChg chg="delSp mod">
          <pc:chgData name="Alessio Casati (Nokia)" userId="6f050b0a-bf61-49f1-93be-076af52cf2e7" providerId="ADAL" clId="{CE602648-1869-4467-8615-0201DF3A95F1}" dt="2025-05-08T08:58:00.458" v="181" actId="478"/>
          <pc:sldLayoutMkLst>
            <pc:docMk/>
            <pc:sldMasterMk cId="4241891639" sldId="2147483650"/>
            <pc:sldLayoutMk cId="216920660" sldId="2147483726"/>
          </pc:sldLayoutMkLst>
        </pc:sldLayoutChg>
        <pc:sldLayoutChg chg="delSp mod">
          <pc:chgData name="Alessio Casati (Nokia)" userId="6f050b0a-bf61-49f1-93be-076af52cf2e7" providerId="ADAL" clId="{CE602648-1869-4467-8615-0201DF3A95F1}" dt="2025-05-08T08:57:29.843" v="178" actId="478"/>
          <pc:sldLayoutMkLst>
            <pc:docMk/>
            <pc:sldMasterMk cId="4241891639" sldId="2147483650"/>
            <pc:sldLayoutMk cId="3957089665" sldId="2147483776"/>
          </pc:sldLayoutMkLst>
        </pc:sldLayoutChg>
        <pc:sldLayoutChg chg="delSp mod">
          <pc:chgData name="Alessio Casati (Nokia)" userId="6f050b0a-bf61-49f1-93be-076af52cf2e7" providerId="ADAL" clId="{CE602648-1869-4467-8615-0201DF3A95F1}" dt="2025-05-08T08:57:38.451" v="179" actId="478"/>
          <pc:sldLayoutMkLst>
            <pc:docMk/>
            <pc:sldMasterMk cId="4241891639" sldId="2147483650"/>
            <pc:sldLayoutMk cId="3581054291" sldId="214748377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8/13/2025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6457C485-AAE3-8CE0-B84B-C83F4093C08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5" name="Straight Connector 4">
            <a:extLst>
              <a:ext uri="{FF2B5EF4-FFF2-40B4-BE49-F238E27FC236}">
                <a16:creationId xmlns:a16="http://schemas.microsoft.com/office/drawing/2014/main" id="{7B842875-218D-9D8A-5783-0C33E936FF9B}"/>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4" name="Straight Connector 3">
            <a:extLst>
              <a:ext uri="{FF2B5EF4-FFF2-40B4-BE49-F238E27FC236}">
                <a16:creationId xmlns:a16="http://schemas.microsoft.com/office/drawing/2014/main" id="{8C046F9B-D4E9-66C2-A0FB-F251F890F0E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632CA16-E6FF-0535-892D-E7A6EA5DA9E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535E46A-E1CD-FBD0-4E50-E13A1941008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37A6C1B-66EA-1CDD-A7FD-918E8033052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09CB677-B3D7-E9DA-E119-15BB41993F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95AB8AB4-23B8-7C73-D92C-B7E5B59F98F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98639FAC-9B20-0C41-1170-9E53E197BE9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C4C81FBE-7963-2BF2-3D08-EB37DCED6F2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A9819FF9-0C48-6A68-6BD1-54B1244D681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74AA98FC-E577-274F-771E-82560F85DC9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AEE60DC6-6861-4B10-B2CD-E60D97CFE2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5" name="Straight Connector 4">
            <a:extLst>
              <a:ext uri="{FF2B5EF4-FFF2-40B4-BE49-F238E27FC236}">
                <a16:creationId xmlns:a16="http://schemas.microsoft.com/office/drawing/2014/main" id="{73CB7487-BD83-B400-F941-3715EED3ECC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E062FB6E-4504-FEA1-6B62-6D6CDB0C297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823B30CB-3B0D-6B0D-CAD2-F3DB42C0D06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52FEEE1-227F-5289-5CC7-714EBE3E19C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6475370D-AE3E-4E75-6FD5-2EE085BAD5A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9050AC5B-86A1-B82E-33A3-29360CC407B2}"/>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EB099940-048D-39BD-037F-46E30610F72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C1D95AEB-E4CB-54E5-47AE-1837A3D69E96}"/>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916A922-B54C-8517-DD07-9374D7BDEB1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147FFC8-BCFC-9C91-34CB-FA2757B9FCD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9A58DAC-3B40-1B09-B235-713F491BEE3E}"/>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F01BA8E-8CEA-9FFE-48EB-DEA5A89BB56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23F4759-EB92-F4D5-2BB3-75D64C3DFED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EAF2EFAA-1CC4-492E-B8D1-6EF49CE7A8F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E08E003-2B92-ADF0-377B-757258E2C61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FE02048B-6D7A-8D73-C1C4-5B16111F0B3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5D8D7E07-AE29-ED03-CA17-E767D394E16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CCB7C389-5A93-054C-1BDF-9FC91FFA20A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DFA58081-F274-C081-E890-EFC2A41D5FC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CAD97333-EA43-6640-585E-B0F0830740B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9E8CF51-8E48-6828-423E-617B4E1565E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BED18778-E790-9812-B1F5-0E0F7858DCA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F629192D-9BFF-547E-D7E1-AE02B2E78B0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CFC902BB-0C0A-0354-8619-93CF785E9CB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04B3FDD-9CA0-11D4-0851-6220AEF722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36F73B2-E419-4B3A-6889-6AD4A8D02A4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53F7E12-5AAE-379F-13F1-075F4E93E97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dirty="0"/>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0A124B01-6D4E-ECB8-589F-7F656C99B606}"/>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76" r:id="rId3"/>
    <p:sldLayoutId id="2147483778" r:id="rId4"/>
    <p:sldLayoutId id="2147483779" r:id="rId5"/>
    <p:sldLayoutId id="2147483780" r:id="rId6"/>
    <p:sldLayoutId id="2147483781" r:id="rId7"/>
    <p:sldLayoutId id="2147483777" r:id="rId8"/>
    <p:sldLayoutId id="2147483796" r:id="rId9"/>
    <p:sldLayoutId id="2147483763" r:id="rId10"/>
    <p:sldLayoutId id="2147483794" r:id="rId11"/>
    <p:sldLayoutId id="2147483775" r:id="rId12"/>
    <p:sldLayoutId id="2147483795" r:id="rId13"/>
    <p:sldLayoutId id="2147483816" r:id="rId14"/>
    <p:sldLayoutId id="2147483817" r:id="rId15"/>
    <p:sldLayoutId id="2147483818" r:id="rId16"/>
    <p:sldLayoutId id="2147483819" r:id="rId17"/>
    <p:sldLayoutId id="2147483820" r:id="rId18"/>
    <p:sldLayoutId id="2147483821" r:id="rId19"/>
    <p:sldLayoutId id="2147483822" r:id="rId20"/>
    <p:sldLayoutId id="2147483823" r:id="rId21"/>
    <p:sldLayoutId id="2147483824" r:id="rId22"/>
    <p:sldLayoutId id="2147483753" r:id="rId23"/>
    <p:sldLayoutId id="2147483757" r:id="rId24"/>
    <p:sldLayoutId id="2147483758" r:id="rId25"/>
    <p:sldLayoutId id="2147483815" r:id="rId26"/>
    <p:sldLayoutId id="2147483760" r:id="rId27"/>
    <p:sldLayoutId id="2147483761" r:id="rId28"/>
    <p:sldLayoutId id="2147483762" r:id="rId29"/>
    <p:sldLayoutId id="2147483774" r:id="rId30"/>
    <p:sldLayoutId id="2147483755" r:id="rId31"/>
    <p:sldLayoutId id="2147483756" r:id="rId32"/>
    <p:sldLayoutId id="2147483793" r:id="rId33"/>
    <p:sldLayoutId id="2147483814" r:id="rId34"/>
    <p:sldLayoutId id="2147483751" r:id="rId35"/>
    <p:sldLayoutId id="2147483746" r:id="rId36"/>
    <p:sldLayoutId id="2147483791" r:id="rId37"/>
    <p:sldLayoutId id="2147483749" r:id="rId38"/>
    <p:sldLayoutId id="2147483747" r:id="rId39"/>
    <p:sldLayoutId id="2147483748" r:id="rId40"/>
    <p:sldLayoutId id="2147483750" r:id="rId41"/>
    <p:sldLayoutId id="2147483772" r:id="rId42"/>
    <p:sldLayoutId id="2147483677" r:id="rId43"/>
    <p:sldLayoutId id="2147483792" r:id="rId44"/>
    <p:sldLayoutId id="2147483833" r:id="rId45"/>
    <p:sldLayoutId id="2147483769" r:id="rId46"/>
    <p:sldLayoutId id="2147483773" r:id="rId47"/>
    <p:sldLayoutId id="2147483771" r:id="rId48"/>
    <p:sldLayoutId id="2147483679" r:id="rId49"/>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4743745-B170-2993-92CB-2135631A4E9C}"/>
              </a:ext>
            </a:extLst>
          </p:cNvPr>
          <p:cNvSpPr>
            <a:spLocks noGrp="1"/>
          </p:cNvSpPr>
          <p:nvPr>
            <p:ph type="ftr" sz="quarter" idx="3"/>
          </p:nvPr>
        </p:nvSpPr>
        <p:spPr/>
        <p:txBody>
          <a:bodyPr/>
          <a:lstStyle/>
          <a:p>
            <a:r>
              <a:rPr lang="en-US" dirty="0"/>
              <a:t>Public</a:t>
            </a:r>
          </a:p>
        </p:txBody>
      </p:sp>
      <p:sp>
        <p:nvSpPr>
          <p:cNvPr id="3" name="Title 2">
            <a:extLst>
              <a:ext uri="{FF2B5EF4-FFF2-40B4-BE49-F238E27FC236}">
                <a16:creationId xmlns:a16="http://schemas.microsoft.com/office/drawing/2014/main" id="{A72F4584-A238-F682-7968-31DB59646D65}"/>
              </a:ext>
            </a:extLst>
          </p:cNvPr>
          <p:cNvSpPr>
            <a:spLocks noGrp="1"/>
          </p:cNvSpPr>
          <p:nvPr>
            <p:ph type="title" idx="4294967295"/>
          </p:nvPr>
        </p:nvSpPr>
        <p:spPr>
          <a:xfrm>
            <a:off x="326090" y="1275003"/>
            <a:ext cx="6102142" cy="1244600"/>
          </a:xfrm>
          <a:prstGeom prst="rect">
            <a:avLst/>
          </a:prstGeom>
        </p:spPr>
        <p:txBody>
          <a:bodyPr/>
          <a:lstStyle/>
          <a:p>
            <a:r>
              <a:rPr lang="en-US" sz="2800" dirty="0">
                <a:solidFill>
                  <a:schemeClr val="tx2"/>
                </a:solidFill>
              </a:rPr>
              <a:t>TEI20 Support of NSSAA in EPS</a:t>
            </a:r>
          </a:p>
        </p:txBody>
      </p:sp>
      <p:sp>
        <p:nvSpPr>
          <p:cNvPr id="4" name="Text Placeholder 3">
            <a:extLst>
              <a:ext uri="{FF2B5EF4-FFF2-40B4-BE49-F238E27FC236}">
                <a16:creationId xmlns:a16="http://schemas.microsoft.com/office/drawing/2014/main" id="{01ACDEDB-24E6-2B78-F7E7-515259ADC01B}"/>
              </a:ext>
            </a:extLst>
          </p:cNvPr>
          <p:cNvSpPr>
            <a:spLocks noGrp="1"/>
          </p:cNvSpPr>
          <p:nvPr>
            <p:ph type="body" sz="quarter" idx="4294967295"/>
          </p:nvPr>
        </p:nvSpPr>
        <p:spPr>
          <a:xfrm>
            <a:off x="417530" y="3124200"/>
            <a:ext cx="3910013" cy="590550"/>
          </a:xfrm>
          <a:prstGeom prst="rect">
            <a:avLst/>
          </a:prstGeom>
        </p:spPr>
        <p:txBody>
          <a:bodyPr/>
          <a:lstStyle/>
          <a:p>
            <a:pPr marL="0" indent="0">
              <a:buNone/>
            </a:pPr>
            <a:r>
              <a:rPr lang="en-US" sz="1400" dirty="0">
                <a:solidFill>
                  <a:schemeClr val="tx2"/>
                </a:solidFill>
              </a:rPr>
              <a:t>Source:	Nokia, T-Mobile USA, Oracle, Orange</a:t>
            </a:r>
          </a:p>
          <a:p>
            <a:pPr marL="0" indent="0">
              <a:buNone/>
            </a:pPr>
            <a:r>
              <a:rPr lang="en-US" sz="1400" dirty="0">
                <a:solidFill>
                  <a:schemeClr val="tx2"/>
                </a:solidFill>
              </a:rPr>
              <a:t>Document for:	Discussion</a:t>
            </a:r>
          </a:p>
          <a:p>
            <a:pPr marL="0" indent="0">
              <a:buNone/>
            </a:pPr>
            <a:r>
              <a:rPr lang="en-US" sz="1400" dirty="0">
                <a:solidFill>
                  <a:schemeClr val="tx2"/>
                </a:solidFill>
              </a:rPr>
              <a:t>Agenda Item:	30.1</a:t>
            </a:r>
          </a:p>
          <a:p>
            <a:pPr marL="0" indent="0">
              <a:buNone/>
            </a:pPr>
            <a:r>
              <a:rPr lang="en-US" sz="1400" dirty="0">
                <a:solidFill>
                  <a:schemeClr val="tx2"/>
                </a:solidFill>
              </a:rPr>
              <a:t>Work Item / Release: TBD[TEI20_NEPS]</a:t>
            </a:r>
          </a:p>
          <a:p>
            <a:pPr marL="0" indent="0">
              <a:buNone/>
            </a:pPr>
            <a:endParaRPr lang="en-US" sz="1400" dirty="0">
              <a:solidFill>
                <a:schemeClr val="tx2"/>
              </a:solidFill>
            </a:endParaRPr>
          </a:p>
        </p:txBody>
      </p:sp>
      <p:sp>
        <p:nvSpPr>
          <p:cNvPr id="5" name="Text Placeholder 3">
            <a:extLst>
              <a:ext uri="{FF2B5EF4-FFF2-40B4-BE49-F238E27FC236}">
                <a16:creationId xmlns:a16="http://schemas.microsoft.com/office/drawing/2014/main" id="{C1814F92-A808-C588-86CD-DE6BE481BAFC}"/>
              </a:ext>
            </a:extLst>
          </p:cNvPr>
          <p:cNvSpPr txBox="1">
            <a:spLocks/>
          </p:cNvSpPr>
          <p:nvPr/>
        </p:nvSpPr>
        <p:spPr>
          <a:xfrm>
            <a:off x="417530" y="162545"/>
            <a:ext cx="7929635" cy="590953"/>
          </a:xfrm>
          <a:prstGeom prst="rect">
            <a:avLst/>
          </a:prstGeom>
        </p:spPr>
        <p:txBody>
          <a:bodyPr lIns="0" tIns="0" rIns="0" bIns="0">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400" dirty="0">
                <a:solidFill>
                  <a:schemeClr val="tx2"/>
                </a:solidFill>
              </a:rPr>
              <a:t>3GPP SA2 meeting#170</a:t>
            </a:r>
          </a:p>
          <a:p>
            <a:r>
              <a:rPr lang="en-US" sz="1400" dirty="0">
                <a:solidFill>
                  <a:schemeClr val="tx2"/>
                </a:solidFill>
              </a:rPr>
              <a:t>Gothenburg, Sweden, August 25-29, 2025</a:t>
            </a:r>
          </a:p>
          <a:p>
            <a:r>
              <a:rPr lang="en-US" sz="1400" dirty="0" err="1">
                <a:solidFill>
                  <a:schemeClr val="tx2"/>
                </a:solidFill>
              </a:rPr>
              <a:t>Tdoc</a:t>
            </a:r>
            <a:r>
              <a:rPr lang="en-US" sz="1400">
                <a:solidFill>
                  <a:schemeClr val="tx2"/>
                </a:solidFill>
              </a:rPr>
              <a:t> S2-2506487</a:t>
            </a:r>
            <a:endParaRPr lang="en-US" sz="1400" dirty="0">
              <a:solidFill>
                <a:schemeClr val="tx2"/>
              </a:solidFill>
            </a:endParaRPr>
          </a:p>
        </p:txBody>
      </p:sp>
    </p:spTree>
    <p:extLst>
      <p:ext uri="{BB962C8B-B14F-4D97-AF65-F5344CB8AC3E}">
        <p14:creationId xmlns:p14="http://schemas.microsoft.com/office/powerpoint/2010/main" val="4140685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6E0D1D3-02C1-7C55-42C5-D21151CE0785}"/>
              </a:ext>
            </a:extLst>
          </p:cNvPr>
          <p:cNvSpPr>
            <a:spLocks noGrp="1"/>
          </p:cNvSpPr>
          <p:nvPr>
            <p:ph type="body" sz="quarter" idx="15"/>
          </p:nvPr>
        </p:nvSpPr>
        <p:spPr/>
        <p:txBody>
          <a:bodyPr/>
          <a:lstStyle/>
          <a:p>
            <a:r>
              <a:rPr lang="en-GB" b="1" dirty="0"/>
              <a:t>Justification:</a:t>
            </a:r>
          </a:p>
          <a:p>
            <a:r>
              <a:rPr lang="en-GB" dirty="0"/>
              <a:t>It has become clear at this stage of5GS deployments that the situation where a UE is camping in EPS cannot be exclude. This is exactly the rationale that has led in rel-18 to allow a UE camping in EPS to perform Secondary authentication/authorization by a DN-AAA server (see  Annex H of TS 23.502) . For network slicing, despite EPS interworking is supported for network slicing, this makes the rollout of certain network slicing features difficult or impossible until a PLMN has fully upgraded to 5GS and re-farmed the LTE bands to NR, as the semantics of these features is broken when the UE is in EPS and needs to continue or initiate service in PDN connections associated to network slices affected by these features and so this creates hurdles to adoption of the same features also in 5GS. One of these features is e.g. NSSAA. It is proposed to enhance the specifications so that it is possible to perform NSSAA while the UE camps in EPS. </a:t>
            </a:r>
          </a:p>
          <a:p>
            <a:r>
              <a:rPr lang="en-GB" b="1" dirty="0"/>
              <a:t>Proposal</a:t>
            </a:r>
          </a:p>
          <a:p>
            <a:r>
              <a:rPr lang="en-GB" dirty="0"/>
              <a:t>It is proposed that in rel-20 a short piece of work allows the UE camping in EPS to perform NSSAA. The same technical approach as followed for Secondary authentication/authorization by a DN-AAA server in EPS (see  Annex H of TS 23.502)  will be followed.</a:t>
            </a:r>
          </a:p>
          <a:p>
            <a:r>
              <a:rPr lang="en-GB" b="1" dirty="0"/>
              <a:t>1 TU required</a:t>
            </a:r>
          </a:p>
        </p:txBody>
      </p:sp>
      <p:sp>
        <p:nvSpPr>
          <p:cNvPr id="5" name="Footer Placeholder 4">
            <a:extLst>
              <a:ext uri="{FF2B5EF4-FFF2-40B4-BE49-F238E27FC236}">
                <a16:creationId xmlns:a16="http://schemas.microsoft.com/office/drawing/2014/main" id="{037238A7-8216-6596-D1F8-AF81AD9B8F90}"/>
              </a:ext>
            </a:extLst>
          </p:cNvPr>
          <p:cNvSpPr>
            <a:spLocks noGrp="1"/>
          </p:cNvSpPr>
          <p:nvPr>
            <p:ph type="ftr" sz="quarter" idx="3"/>
          </p:nvPr>
        </p:nvSpPr>
        <p:spPr/>
        <p:txBody>
          <a:bodyPr/>
          <a:lstStyle/>
          <a:p>
            <a:r>
              <a:rPr lang="en-US" dirty="0"/>
              <a:t>Public</a:t>
            </a:r>
          </a:p>
        </p:txBody>
      </p:sp>
      <p:sp>
        <p:nvSpPr>
          <p:cNvPr id="2" name="Text Placeholder 1">
            <a:extLst>
              <a:ext uri="{FF2B5EF4-FFF2-40B4-BE49-F238E27FC236}">
                <a16:creationId xmlns:a16="http://schemas.microsoft.com/office/drawing/2014/main" id="{3148D736-E075-48C8-5279-0CC259AB0B88}"/>
              </a:ext>
            </a:extLst>
          </p:cNvPr>
          <p:cNvSpPr>
            <a:spLocks noGrp="1"/>
          </p:cNvSpPr>
          <p:nvPr>
            <p:ph type="body" sz="quarter" idx="12"/>
          </p:nvPr>
        </p:nvSpPr>
        <p:spPr/>
        <p:txBody>
          <a:bodyPr/>
          <a:lstStyle/>
          <a:p>
            <a:r>
              <a:rPr lang="en-GB" dirty="0">
                <a:solidFill>
                  <a:schemeClr val="tx2"/>
                </a:solidFill>
              </a:rPr>
              <a:t>Support of NSSAA in EPS</a:t>
            </a:r>
          </a:p>
          <a:p>
            <a:endParaRPr lang="en-GB" dirty="0"/>
          </a:p>
        </p:txBody>
      </p:sp>
    </p:spTree>
    <p:extLst>
      <p:ext uri="{BB962C8B-B14F-4D97-AF65-F5344CB8AC3E}">
        <p14:creationId xmlns:p14="http://schemas.microsoft.com/office/powerpoint/2010/main" val="181053486"/>
      </p:ext>
    </p:extLst>
  </p:cSld>
  <p:clrMapOvr>
    <a:masterClrMapping/>
  </p:clrMapOvr>
</p:sld>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What is the key message, idea or.potx" id="{BF9746DD-E136-4C04-92E2-DF61B07A8232}" vid="{4E3B7A41-79C5-4774-A559-D29762073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Nokia new</Template>
  <TotalTime>119</TotalTime>
  <Words>296</Words>
  <Application>Microsoft Office PowerPoint</Application>
  <PresentationFormat>On-screen Show (16:9)</PresentationFormat>
  <Paragraphs>16</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Nokia Pure Headline Light</vt:lpstr>
      <vt:lpstr>Nokia Pure Headline Ultra Light</vt:lpstr>
      <vt:lpstr>Nokia Pure Text</vt:lpstr>
      <vt:lpstr>Nokia Pure Text Light</vt:lpstr>
      <vt:lpstr>1. Master</vt:lpstr>
      <vt:lpstr>TEI20 Support of NSSAA in 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key message, idea or takeaway?</dc:title>
  <dc:creator>Nokia</dc:creator>
  <cp:lastModifiedBy>Alessio Casati (Nokia)</cp:lastModifiedBy>
  <cp:revision>2</cp:revision>
  <dcterms:created xsi:type="dcterms:W3CDTF">2023-10-23T14:19:38Z</dcterms:created>
  <dcterms:modified xsi:type="dcterms:W3CDTF">2025-08-13T12:44:39Z</dcterms:modified>
</cp:coreProperties>
</file>